
<file path=[Content_Types].xml><?xml version="1.0" encoding="utf-8"?>
<Types xmlns="http://schemas.openxmlformats.org/package/2006/content-types">
  <Default Extension="png" ContentType="image/png"/>
  <Default Extension="mp3" ContentType="audio/mp3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1" r:id="rId6"/>
    <p:sldId id="294" r:id="rId7"/>
    <p:sldId id="262" r:id="rId8"/>
    <p:sldId id="264" r:id="rId9"/>
    <p:sldId id="266" r:id="rId10"/>
    <p:sldId id="268" r:id="rId11"/>
    <p:sldId id="269" r:id="rId12"/>
    <p:sldId id="276" r:id="rId13"/>
    <p:sldId id="281" r:id="rId14"/>
    <p:sldId id="275" r:id="rId15"/>
    <p:sldId id="277" r:id="rId16"/>
    <p:sldId id="270" r:id="rId17"/>
    <p:sldId id="288" r:id="rId18"/>
    <p:sldId id="273" r:id="rId19"/>
    <p:sldId id="283" r:id="rId20"/>
    <p:sldId id="285" r:id="rId21"/>
    <p:sldId id="286" r:id="rId22"/>
    <p:sldId id="287" r:id="rId23"/>
    <p:sldId id="274" r:id="rId24"/>
    <p:sldId id="271" r:id="rId25"/>
    <p:sldId id="272" r:id="rId26"/>
    <p:sldId id="282" r:id="rId27"/>
    <p:sldId id="293" r:id="rId28"/>
    <p:sldId id="278" r:id="rId29"/>
    <p:sldId id="289" r:id="rId30"/>
    <p:sldId id="280" r:id="rId31"/>
    <p:sldId id="290" r:id="rId32"/>
    <p:sldId id="291" r:id="rId33"/>
    <p:sldId id="29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3" autoAdjust="0"/>
    <p:restoredTop sz="98655" autoAdjust="0"/>
  </p:normalViewPr>
  <p:slideViewPr>
    <p:cSldViewPr snapToGrid="0" snapToObjects="1">
      <p:cViewPr>
        <p:scale>
          <a:sx n="80" d="100"/>
          <a:sy n="80" d="100"/>
        </p:scale>
        <p:origin x="-94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3776472"/>
            <a:ext cx="7196328" cy="147002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" y="5257800"/>
            <a:ext cx="7196328" cy="98755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Wingdings 2" pitchFamily="18" charset="2"/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4267200"/>
            <a:ext cx="7612063" cy="1100138"/>
          </a:xfrm>
        </p:spPr>
        <p:txBody>
          <a:bodyPr anchor="b"/>
          <a:lstStyle>
            <a:lvl1pPr algn="ctr">
              <a:defRPr sz="4400" b="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4040">
            <a:off x="1779080" y="450465"/>
            <a:ext cx="5486400" cy="3626214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Wingdings 2" pitchFamily="18" charset="2"/>
              <a:buNone/>
              <a:defRPr sz="1800" kern="12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175" y="5443538"/>
            <a:ext cx="7612063" cy="80486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fld id="{03CEC41E-48BD-4881-B6FF-D82EEBBCD904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 rot="307655">
            <a:off x="4082874" y="3187732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72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414752">
            <a:off x="4623469" y="338031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457200"/>
            <a:ext cx="1497106" cy="5810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6888" y="457200"/>
            <a:ext cx="6513511" cy="581025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889" y="3774328"/>
            <a:ext cx="7199311" cy="1470025"/>
          </a:xfrm>
        </p:spPr>
        <p:txBody>
          <a:bodyPr anchor="b" anchorCtr="0"/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888" y="5257800"/>
            <a:ext cx="7199312" cy="9906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504148">
            <a:off x="4493544" y="555043"/>
            <a:ext cx="4142460" cy="308539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2236694"/>
            <a:ext cx="7612063" cy="1362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3617259"/>
            <a:ext cx="7612063" cy="1500187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5175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7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4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174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9637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9637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381000"/>
            <a:ext cx="4149725" cy="58864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fld id="{03CEC41E-48BD-4881-B6FF-D82EEBBCD904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2070846"/>
            <a:ext cx="7612064" cy="4182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CEC41E-48BD-4881-B6FF-D82EEBBCD904}" type="datetimeFigureOut">
              <a:rPr lang="en-US" smtClean="0"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75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2"/>
          </a:solidFill>
          <a:effectLst>
            <a:outerShdw blurRad="50800" dist="25400" dir="2700000" algn="tl" rotWithShape="0">
              <a:schemeClr val="bg1">
                <a:alpha val="4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 typeface="Wingdings 2" pitchFamily="18" charset="2"/>
        <a:buChar char=""/>
        <a:defRPr sz="24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2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5" y="3776472"/>
            <a:ext cx="10063099" cy="1470025"/>
          </a:xfrm>
        </p:spPr>
        <p:txBody>
          <a:bodyPr/>
          <a:lstStyle/>
          <a:p>
            <a:r>
              <a:rPr lang="en-US" sz="3900" dirty="0" smtClean="0">
                <a:solidFill>
                  <a:schemeClr val="accent6">
                    <a:lumMod val="50000"/>
                  </a:schemeClr>
                </a:solidFill>
                <a:latin typeface="Lithos Pro Regular" pitchFamily="82" charset="0"/>
                <a:cs typeface="JFRockOutcrop"/>
              </a:rPr>
              <a:t>The Great Egg Defense</a:t>
            </a:r>
            <a:endParaRPr lang="en-US" sz="3900" dirty="0">
              <a:solidFill>
                <a:schemeClr val="accent6">
                  <a:lumMod val="50000"/>
                </a:schemeClr>
              </a:solidFill>
              <a:latin typeface="Lithos Pro Regular" pitchFamily="82" charset="0"/>
              <a:cs typeface="JFRockOutcrop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MDD 460 Capstone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86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1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7179" y="672354"/>
            <a:ext cx="7739527" cy="54684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Web higharchery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24" y="771703"/>
            <a:ext cx="7395882" cy="95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KDWireframe_gamepage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18" y="504829"/>
            <a:ext cx="6637980" cy="584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5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ameflow_diagram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125"/>
            <a:ext cx="9462418" cy="58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0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ml Updat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58"/>
          <a:stretch/>
        </p:blipFill>
        <p:spPr>
          <a:xfrm>
            <a:off x="-14941" y="424465"/>
            <a:ext cx="10684334" cy="4221421"/>
          </a:xfrm>
          <a:prstGeom prst="rect">
            <a:avLst/>
          </a:prstGeom>
        </p:spPr>
      </p:pic>
      <p:pic>
        <p:nvPicPr>
          <p:cNvPr id="3" name="Picture 2" descr="Uml Update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00" r="61727" b="50258"/>
          <a:stretch/>
        </p:blipFill>
        <p:spPr>
          <a:xfrm>
            <a:off x="4330224" y="3303314"/>
            <a:ext cx="4171971" cy="268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Art and Sound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46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4928394"/>
            <a:ext cx="7612063" cy="1100138"/>
          </a:xfrm>
        </p:spPr>
        <p:txBody>
          <a:bodyPr/>
          <a:lstStyle/>
          <a:p>
            <a:r>
              <a:rPr lang="en-US" dirty="0" smtClean="0"/>
              <a:t>Map</a:t>
            </a:r>
            <a:endParaRPr lang="en-US" dirty="0"/>
          </a:p>
        </p:txBody>
      </p:sp>
      <p:pic>
        <p:nvPicPr>
          <p:cNvPr id="6" name="Picture 5" descr="img014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17" y="464210"/>
            <a:ext cx="6081058" cy="469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0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5077307"/>
            <a:ext cx="7612063" cy="1100138"/>
          </a:xfrm>
        </p:spPr>
        <p:txBody>
          <a:bodyPr/>
          <a:lstStyle/>
          <a:p>
            <a:r>
              <a:rPr lang="en-US" dirty="0" smtClean="0"/>
              <a:t>Map</a:t>
            </a:r>
            <a:endParaRPr lang="en-US" dirty="0"/>
          </a:p>
        </p:txBody>
      </p:sp>
      <p:pic>
        <p:nvPicPr>
          <p:cNvPr id="5" name="Picture 4" descr="img015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73" y="432152"/>
            <a:ext cx="6476066" cy="5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7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Story Board</a:t>
            </a:r>
            <a:endParaRPr lang="en-US" dirty="0"/>
          </a:p>
        </p:txBody>
      </p:sp>
      <p:pic>
        <p:nvPicPr>
          <p:cNvPr id="9" name="Picture Placeholder 8" descr="animation-storyboard.jp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" r="1790"/>
          <a:stretch>
            <a:fillRect/>
          </a:stretch>
        </p:blipFill>
        <p:spPr>
          <a:xfrm rot="504148">
            <a:off x="3649699" y="982541"/>
            <a:ext cx="4984308" cy="3712426"/>
          </a:xfrm>
        </p:spPr>
      </p:pic>
    </p:spTree>
    <p:extLst>
      <p:ext uri="{BB962C8B-B14F-4D97-AF65-F5344CB8AC3E}">
        <p14:creationId xmlns:p14="http://schemas.microsoft.com/office/powerpoint/2010/main" val="284143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 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3" y="617558"/>
            <a:ext cx="4391131" cy="3011717"/>
          </a:xfrm>
          <a:prstGeom prst="rect">
            <a:avLst/>
          </a:prstGeom>
        </p:spPr>
      </p:pic>
      <p:pic>
        <p:nvPicPr>
          <p:cNvPr id="5" name="Picture 4" descr="slide 2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95" y="3391769"/>
            <a:ext cx="4169942" cy="28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3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727810" y="1955800"/>
            <a:ext cx="7612063" cy="21536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Brandon Holland: Lead Design</a:t>
            </a:r>
          </a:p>
          <a:p>
            <a:pPr marL="0" indent="0" algn="ctr">
              <a:buNone/>
            </a:pPr>
            <a:r>
              <a:rPr lang="en-US" sz="2800" dirty="0" smtClean="0"/>
              <a:t>Kyle Paetschow: Lead Programmer</a:t>
            </a:r>
          </a:p>
          <a:p>
            <a:pPr marL="0" indent="0" algn="ctr">
              <a:buNone/>
            </a:pPr>
            <a:r>
              <a:rPr lang="en-US" sz="2800" dirty="0" smtClean="0"/>
              <a:t>Dom Pajak: Lead Animator</a:t>
            </a:r>
            <a:endParaRPr lang="en-US" sz="2800" dirty="0"/>
          </a:p>
        </p:txBody>
      </p:sp>
      <p:pic>
        <p:nvPicPr>
          <p:cNvPr id="4" name="Picture 3" descr="bkd-log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033" y="4121324"/>
            <a:ext cx="2123934" cy="159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3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 3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22" y="685799"/>
            <a:ext cx="4316403" cy="2900083"/>
          </a:xfrm>
          <a:prstGeom prst="rect">
            <a:avLst/>
          </a:prstGeom>
        </p:spPr>
      </p:pic>
      <p:pic>
        <p:nvPicPr>
          <p:cNvPr id="3" name="Picture 2" descr="slide 4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651" y="3490881"/>
            <a:ext cx="4174440" cy="286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3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 5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42" y="794781"/>
            <a:ext cx="4108357" cy="2789358"/>
          </a:xfrm>
          <a:prstGeom prst="rect">
            <a:avLst/>
          </a:prstGeom>
        </p:spPr>
      </p:pic>
      <p:pic>
        <p:nvPicPr>
          <p:cNvPr id="3" name="Picture 2" descr="slide 6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42" y="3243399"/>
            <a:ext cx="4477517" cy="307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0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 7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32" y="839438"/>
            <a:ext cx="4058075" cy="2791268"/>
          </a:xfrm>
          <a:prstGeom prst="rect">
            <a:avLst/>
          </a:prstGeom>
        </p:spPr>
      </p:pic>
      <p:pic>
        <p:nvPicPr>
          <p:cNvPr id="3" name="Picture 2" descr="slide 8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821" y="3226944"/>
            <a:ext cx="4359200" cy="30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2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Towers</a:t>
            </a:r>
            <a:endParaRPr lang="en-US" dirty="0"/>
          </a:p>
        </p:txBody>
      </p:sp>
      <p:pic>
        <p:nvPicPr>
          <p:cNvPr id="6" name="Picture Placeholder 5" descr="IMG_1083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2" b="3622"/>
          <a:stretch>
            <a:fillRect/>
          </a:stretch>
        </p:blipFill>
        <p:spPr>
          <a:xfrm rot="4632563">
            <a:off x="345526" y="2753614"/>
            <a:ext cx="3910815" cy="2721119"/>
          </a:xfrm>
        </p:spPr>
      </p:pic>
      <p:pic>
        <p:nvPicPr>
          <p:cNvPr id="4" name="Picture 3" descr="front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21" y="809625"/>
            <a:ext cx="6234098" cy="560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9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T-Rex</a:t>
            </a:r>
            <a:endParaRPr lang="en-US" dirty="0"/>
          </a:p>
        </p:txBody>
      </p:sp>
      <p:pic>
        <p:nvPicPr>
          <p:cNvPr id="3" name="Picture 2" descr="working_sprites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94"/>
          <a:stretch/>
        </p:blipFill>
        <p:spPr>
          <a:xfrm>
            <a:off x="-1" y="2228240"/>
            <a:ext cx="9280769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2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Raptor</a:t>
            </a:r>
            <a:endParaRPr lang="en-US" dirty="0"/>
          </a:p>
        </p:txBody>
      </p:sp>
      <p:pic>
        <p:nvPicPr>
          <p:cNvPr id="4" name="Picture 3" descr="raptor4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1631"/>
            <a:ext cx="9144000" cy="378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Spinosaurus</a:t>
            </a:r>
            <a:endParaRPr lang="en-US" dirty="0"/>
          </a:p>
        </p:txBody>
      </p:sp>
      <p:pic>
        <p:nvPicPr>
          <p:cNvPr id="6" name="Picture 5" descr="Spinosaurus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46" y="2295642"/>
            <a:ext cx="8160442" cy="409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8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Weapons</a:t>
            </a:r>
            <a:endParaRPr lang="en-US" dirty="0"/>
          </a:p>
        </p:txBody>
      </p:sp>
      <p:pic>
        <p:nvPicPr>
          <p:cNvPr id="6" name="Picture 5" descr="weap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46" y="2244102"/>
            <a:ext cx="3356194" cy="4093820"/>
          </a:xfrm>
          <a:prstGeom prst="rect">
            <a:avLst/>
          </a:prstGeom>
        </p:spPr>
      </p:pic>
      <p:pic>
        <p:nvPicPr>
          <p:cNvPr id="7" name="Picture 6" descr="club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67556">
            <a:off x="4365625" y="264968"/>
            <a:ext cx="1968500" cy="337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25" y="3866449"/>
            <a:ext cx="2233915" cy="232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3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Sounds</a:t>
            </a:r>
            <a:endParaRPr lang="en-US" dirty="0"/>
          </a:p>
        </p:txBody>
      </p:sp>
      <p:pic>
        <p:nvPicPr>
          <p:cNvPr id="3" name="grow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2894" y="1348180"/>
            <a:ext cx="812800" cy="81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3647" y="2469737"/>
            <a:ext cx="22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Background Clip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98353" y="4448222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Growl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grow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55193" y="3286496"/>
            <a:ext cx="948202" cy="94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5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4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Gantt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3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376343"/>
            <a:ext cx="7612063" cy="1417638"/>
          </a:xfrm>
        </p:spPr>
        <p:txBody>
          <a:bodyPr/>
          <a:lstStyle/>
          <a:p>
            <a:r>
              <a:rPr lang="en-US" dirty="0" smtClean="0"/>
              <a:t>Backstory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5175" y="2084388"/>
            <a:ext cx="7612062" cy="41830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Cavemen stole dinosaur eggs</a:t>
            </a:r>
          </a:p>
          <a:p>
            <a:r>
              <a:rPr lang="en-US" sz="2800" dirty="0" smtClean="0"/>
              <a:t>Dinosaurs attack the village</a:t>
            </a:r>
          </a:p>
        </p:txBody>
      </p:sp>
    </p:spTree>
    <p:extLst>
      <p:ext uri="{BB962C8B-B14F-4D97-AF65-F5344CB8AC3E}">
        <p14:creationId xmlns:p14="http://schemas.microsoft.com/office/powerpoint/2010/main" val="177939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kdGames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6" y="457138"/>
            <a:ext cx="7700308" cy="5950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2725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1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781050" y="1481138"/>
            <a:ext cx="7616825" cy="4183062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Project management</a:t>
            </a:r>
          </a:p>
          <a:p>
            <a:pPr algn="ctr"/>
            <a:r>
              <a:rPr lang="en-US" sz="2800" dirty="0" smtClean="0"/>
              <a:t>Sound editing</a:t>
            </a:r>
          </a:p>
          <a:p>
            <a:pPr algn="ctr"/>
            <a:r>
              <a:rPr lang="en-US" sz="2800" dirty="0" smtClean="0"/>
              <a:t>UML and Data Flow Charts</a:t>
            </a:r>
          </a:p>
        </p:txBody>
      </p:sp>
    </p:spTree>
    <p:extLst>
      <p:ext uri="{BB962C8B-B14F-4D97-AF65-F5344CB8AC3E}">
        <p14:creationId xmlns:p14="http://schemas.microsoft.com/office/powerpoint/2010/main" val="263222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01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809625" y="956388"/>
            <a:ext cx="7612063" cy="4183062"/>
          </a:xfrm>
        </p:spPr>
        <p:txBody>
          <a:bodyPr>
            <a:normAutofit/>
          </a:bodyPr>
          <a:lstStyle/>
          <a:p>
            <a:pPr lvl="0"/>
            <a:r>
              <a:rPr lang="en-US" sz="2800" b="1" dirty="0">
                <a:effectLst/>
              </a:rPr>
              <a:t>Genre</a:t>
            </a:r>
            <a:r>
              <a:rPr lang="en-US" sz="2800" dirty="0">
                <a:effectLst/>
              </a:rPr>
              <a:t>: Real Time </a:t>
            </a:r>
            <a:r>
              <a:rPr lang="en-US" sz="2800" dirty="0" smtClean="0">
                <a:effectLst/>
              </a:rPr>
              <a:t>Strategy</a:t>
            </a:r>
          </a:p>
          <a:p>
            <a:pPr lvl="1"/>
            <a:r>
              <a:rPr lang="en-US" sz="2600" b="1" dirty="0" smtClean="0">
                <a:effectLst/>
              </a:rPr>
              <a:t>Sub </a:t>
            </a:r>
            <a:r>
              <a:rPr lang="en-US" sz="2600" b="1" dirty="0">
                <a:effectLst/>
              </a:rPr>
              <a:t>Genre:</a:t>
            </a:r>
            <a:r>
              <a:rPr lang="en-US" sz="2600" dirty="0">
                <a:effectLst/>
              </a:rPr>
              <a:t> Tower Defense</a:t>
            </a:r>
          </a:p>
          <a:p>
            <a:pPr lvl="0"/>
            <a:r>
              <a:rPr lang="en-US" sz="2800" b="1" dirty="0">
                <a:effectLst/>
              </a:rPr>
              <a:t>Platform</a:t>
            </a:r>
            <a:r>
              <a:rPr lang="en-US" sz="2800" dirty="0">
                <a:effectLst/>
              </a:rPr>
              <a:t>: Desktop web browser</a:t>
            </a:r>
          </a:p>
          <a:p>
            <a:pPr lvl="0"/>
            <a:r>
              <a:rPr lang="en-US" sz="2800" b="1" dirty="0">
                <a:effectLst/>
              </a:rPr>
              <a:t>Premise</a:t>
            </a:r>
            <a:r>
              <a:rPr lang="en-US" sz="2800" dirty="0">
                <a:effectLst/>
              </a:rPr>
              <a:t>:  Cavemen build towers to fend off meat eating carnivores trying to retrieve their stolen eggs. </a:t>
            </a:r>
            <a:endParaRPr lang="en-US" sz="2800" dirty="0" smtClean="0">
              <a:effectLst/>
            </a:endParaRPr>
          </a:p>
          <a:p>
            <a:pPr lvl="0"/>
            <a:r>
              <a:rPr lang="en-US" sz="2800" dirty="0" smtClean="0">
                <a:effectLst/>
              </a:rPr>
              <a:t>Target Market: 15-25 years old</a:t>
            </a:r>
            <a:endParaRPr lang="en-US" sz="2800" dirty="0">
              <a:effectLst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522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174468"/>
            <a:ext cx="7612063" cy="1417638"/>
          </a:xfrm>
        </p:spPr>
        <p:txBody>
          <a:bodyPr/>
          <a:lstStyle/>
          <a:p>
            <a:r>
              <a:rPr lang="en-US" dirty="0" smtClean="0"/>
              <a:t>Player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4787" y="2168526"/>
            <a:ext cx="8732838" cy="41830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Player wins when they have protected all the eggs</a:t>
            </a:r>
          </a:p>
          <a:p>
            <a:r>
              <a:rPr lang="en-US" sz="2800" dirty="0" smtClean="0"/>
              <a:t>Eggs provide extra tower upgrades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2641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25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245718"/>
            <a:ext cx="7612063" cy="1417638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 </a:t>
            </a:r>
            <a:endParaRPr lang="en-US" dirty="0"/>
          </a:p>
          <a:p>
            <a:r>
              <a:rPr lang="en-US" dirty="0"/>
              <a:t>R</a:t>
            </a:r>
            <a:r>
              <a:rPr lang="en-US" dirty="0" smtClean="0"/>
              <a:t>anking system</a:t>
            </a:r>
          </a:p>
          <a:p>
            <a:r>
              <a:rPr lang="en-US" dirty="0" smtClean="0"/>
              <a:t>Upgrade tower shop</a:t>
            </a:r>
          </a:p>
          <a:p>
            <a:r>
              <a:rPr lang="en-US" dirty="0" smtClean="0"/>
              <a:t>Multiple </a:t>
            </a:r>
            <a:r>
              <a:rPr lang="en-US" dirty="0"/>
              <a:t>e</a:t>
            </a:r>
            <a:r>
              <a:rPr lang="en-US" dirty="0" smtClean="0"/>
              <a:t>nemies</a:t>
            </a:r>
          </a:p>
          <a:p>
            <a:r>
              <a:rPr lang="en-US" dirty="0" smtClean="0"/>
              <a:t>X2 Speed button</a:t>
            </a:r>
            <a:endParaRPr lang="en-US" dirty="0" smtClean="0"/>
          </a:p>
          <a:p>
            <a:r>
              <a:rPr lang="en-US" dirty="0" smtClean="0"/>
              <a:t>Ability to restart each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7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162593"/>
            <a:ext cx="7612063" cy="1417638"/>
          </a:xfrm>
        </p:spPr>
        <p:txBody>
          <a:bodyPr/>
          <a:lstStyle/>
          <a:p>
            <a:r>
              <a:rPr lang="en-US" dirty="0" smtClean="0"/>
              <a:t>Competitive Analyst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/>
              <a:t>Dino Assault</a:t>
            </a:r>
          </a:p>
          <a:p>
            <a:pPr lvl="1"/>
            <a:r>
              <a:rPr lang="en-US" sz="2000" dirty="0" smtClean="0"/>
              <a:t>Static tower placement</a:t>
            </a:r>
          </a:p>
          <a:p>
            <a:pPr lvl="1"/>
            <a:r>
              <a:rPr lang="en-US" sz="2000" dirty="0" smtClean="0"/>
              <a:t>No cut scenes</a:t>
            </a:r>
          </a:p>
          <a:p>
            <a:pPr lvl="1"/>
            <a:r>
              <a:rPr lang="en-US" sz="2000" dirty="0" smtClean="0"/>
              <a:t>4.99 after three levels</a:t>
            </a:r>
          </a:p>
          <a:p>
            <a:pPr lvl="1"/>
            <a:r>
              <a:rPr lang="en-US" sz="2000" dirty="0" smtClean="0"/>
              <a:t>Waves are static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149316" y="2084388"/>
            <a:ext cx="4700441" cy="4183062"/>
          </a:xfrm>
        </p:spPr>
        <p:txBody>
          <a:bodyPr/>
          <a:lstStyle/>
          <a:p>
            <a:pPr lvl="1"/>
            <a:r>
              <a:rPr lang="en-US" sz="2800" dirty="0" smtClean="0"/>
              <a:t>Better</a:t>
            </a:r>
          </a:p>
          <a:p>
            <a:pPr lvl="2"/>
            <a:r>
              <a:rPr lang="en-US" sz="2000" dirty="0" smtClean="0"/>
              <a:t>No restrictions for tower placement</a:t>
            </a:r>
          </a:p>
          <a:p>
            <a:pPr lvl="2"/>
            <a:r>
              <a:rPr lang="en-US" sz="2000" dirty="0" smtClean="0"/>
              <a:t>Coins carry over</a:t>
            </a:r>
          </a:p>
          <a:p>
            <a:pPr lvl="2"/>
            <a:r>
              <a:rPr lang="en-US" sz="2000" dirty="0" smtClean="0"/>
              <a:t>No advertisements in game</a:t>
            </a:r>
          </a:p>
          <a:p>
            <a:pPr lvl="2"/>
            <a:r>
              <a:rPr lang="en-US" sz="2000" dirty="0" smtClean="0"/>
              <a:t>Night level</a:t>
            </a:r>
          </a:p>
          <a:p>
            <a:pPr lvl="2"/>
            <a:r>
              <a:rPr lang="en-US" sz="2000" dirty="0" smtClean="0"/>
              <a:t>Random waves</a:t>
            </a:r>
          </a:p>
          <a:p>
            <a:pPr lvl="2"/>
            <a:r>
              <a:rPr lang="en-US" sz="2000" dirty="0" smtClean="0"/>
              <a:t>FREE</a:t>
            </a:r>
          </a:p>
          <a:p>
            <a:pPr lvl="2"/>
            <a:endParaRPr lang="en-US" sz="2000" dirty="0" smtClean="0"/>
          </a:p>
          <a:p>
            <a:pPr lvl="2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9571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138843"/>
            <a:ext cx="7612063" cy="1417638"/>
          </a:xfrm>
        </p:spPr>
        <p:txBody>
          <a:bodyPr/>
          <a:lstStyle/>
          <a:p>
            <a:r>
              <a:rPr lang="en-US" dirty="0" smtClean="0"/>
              <a:t>Team Charter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$150.00 total</a:t>
            </a:r>
          </a:p>
          <a:p>
            <a:pPr lvl="1"/>
            <a:r>
              <a:rPr lang="en-US" sz="2400" dirty="0" smtClean="0"/>
              <a:t>-$1.89 Sound Tracks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Time Commitments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Kyle: 20 Hours/Week</a:t>
            </a:r>
          </a:p>
          <a:p>
            <a:r>
              <a:rPr lang="en-US" sz="2400" dirty="0" smtClean="0"/>
              <a:t>Dom: 15 </a:t>
            </a:r>
            <a:r>
              <a:rPr lang="en-US" sz="2400" dirty="0"/>
              <a:t>Hours/Week</a:t>
            </a:r>
          </a:p>
          <a:p>
            <a:r>
              <a:rPr lang="en-US" sz="2400" dirty="0" smtClean="0"/>
              <a:t>Brandon: 15 </a:t>
            </a:r>
            <a:r>
              <a:rPr lang="en-US" sz="2400" dirty="0"/>
              <a:t>Hours/</a:t>
            </a:r>
            <a:r>
              <a:rPr lang="en-US" sz="2400" dirty="0" smtClean="0"/>
              <a:t>Week</a:t>
            </a:r>
          </a:p>
          <a:p>
            <a:r>
              <a:rPr lang="en-US" sz="2400" dirty="0" smtClean="0"/>
              <a:t>Online meetings three times a week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202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Habitat">
  <a:themeElements>
    <a:clrScheme name="Habitat">
      <a:dk1>
        <a:sysClr val="windowText" lastClr="000000"/>
      </a:dk1>
      <a:lt1>
        <a:sysClr val="window" lastClr="FFFFFF"/>
      </a:lt1>
      <a:dk2>
        <a:srgbClr val="194431"/>
      </a:dk2>
      <a:lt2>
        <a:srgbClr val="F0E6C3"/>
      </a:lt2>
      <a:accent1>
        <a:srgbClr val="F8C000"/>
      </a:accent1>
      <a:accent2>
        <a:srgbClr val="F88600"/>
      </a:accent2>
      <a:accent3>
        <a:srgbClr val="F83500"/>
      </a:accent3>
      <a:accent4>
        <a:srgbClr val="8B723D"/>
      </a:accent4>
      <a:accent5>
        <a:srgbClr val="818B3D"/>
      </a:accent5>
      <a:accent6>
        <a:srgbClr val="586215"/>
      </a:accent6>
      <a:hlink>
        <a:srgbClr val="FF621D"/>
      </a:hlink>
      <a:folHlink>
        <a:srgbClr val="F3D260"/>
      </a:folHlink>
    </a:clrScheme>
    <a:fontScheme name="Habitat">
      <a:maj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Habita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0000"/>
              </a:schemeClr>
              <a:schemeClr val="phClr">
                <a:satMod val="275000"/>
              </a:schemeClr>
            </a:duotone>
          </a:blip>
          <a:tile tx="0" ty="0" sx="40000" sy="4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30000"/>
              </a:schemeClr>
              <a:schemeClr val="phClr">
                <a:satMod val="275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0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shade val="80000"/>
            </a:schemeClr>
          </a:solidFill>
          <a:prstDash val="solid"/>
        </a:ln>
        <a:ln w="25400" cap="flat" cmpd="sng" algn="ctr">
          <a:solidFill>
            <a:schemeClr val="phClr">
              <a:shade val="7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r="4200000" sx="105000" sy="105000" algn="t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76200" dist="25400" dir="13200000">
              <a:srgbClr val="000000">
                <a:alpha val="80000"/>
              </a:srgb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19800000"/>
            </a:lightRig>
          </a:scene3d>
          <a:sp3d prstMaterial="softEdge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Habitat.thmx</Template>
  <TotalTime>404</TotalTime>
  <Words>205</Words>
  <Application>Microsoft Office PowerPoint</Application>
  <PresentationFormat>On-screen Show (4:3)</PresentationFormat>
  <Paragraphs>66</Paragraphs>
  <Slides>33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Habitat</vt:lpstr>
      <vt:lpstr>The Great Egg Defense</vt:lpstr>
      <vt:lpstr>PowerPoint Presentation</vt:lpstr>
      <vt:lpstr>Backstory</vt:lpstr>
      <vt:lpstr>PowerPoint Presentation</vt:lpstr>
      <vt:lpstr>Player Motivation</vt:lpstr>
      <vt:lpstr>Features</vt:lpstr>
      <vt:lpstr>Features</vt:lpstr>
      <vt:lpstr>Competitive Analyst</vt:lpstr>
      <vt:lpstr>Team Charter</vt:lpstr>
      <vt:lpstr>Design Elements</vt:lpstr>
      <vt:lpstr>PowerPoint Presentation</vt:lpstr>
      <vt:lpstr>PowerPoint Presentation</vt:lpstr>
      <vt:lpstr>PowerPoint Presentation</vt:lpstr>
      <vt:lpstr>PowerPoint Presentation</vt:lpstr>
      <vt:lpstr>Assets</vt:lpstr>
      <vt:lpstr>Map</vt:lpstr>
      <vt:lpstr>Map</vt:lpstr>
      <vt:lpstr>Story Board</vt:lpstr>
      <vt:lpstr>PowerPoint Presentation</vt:lpstr>
      <vt:lpstr>PowerPoint Presentation</vt:lpstr>
      <vt:lpstr>PowerPoint Presentation</vt:lpstr>
      <vt:lpstr>PowerPoint Presentation</vt:lpstr>
      <vt:lpstr>Towers</vt:lpstr>
      <vt:lpstr>T-Rex</vt:lpstr>
      <vt:lpstr>Raptor</vt:lpstr>
      <vt:lpstr>Spinosaurus</vt:lpstr>
      <vt:lpstr>Weapons</vt:lpstr>
      <vt:lpstr>Sample Sounds</vt:lpstr>
      <vt:lpstr>Gantt Chart</vt:lpstr>
      <vt:lpstr>PowerPoint Presentation</vt:lpstr>
      <vt:lpstr>What we learned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Great Egg Defense</dc:title>
  <dc:creator>Kyle Paetschow</dc:creator>
  <cp:lastModifiedBy>paetschow, kyle</cp:lastModifiedBy>
  <cp:revision>37</cp:revision>
  <dcterms:created xsi:type="dcterms:W3CDTF">2015-04-11T16:11:53Z</dcterms:created>
  <dcterms:modified xsi:type="dcterms:W3CDTF">2015-04-25T17:26:53Z</dcterms:modified>
</cp:coreProperties>
</file>